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BEE1-BEF6-4B77-B748-273E8C5EF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3E915-1C87-4DC8-A2FC-18DDF7D6C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165A9-1FB0-4573-9912-55481523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5E3F9-21FE-455B-951D-4CAAE026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E3A8-5C8D-45EA-906B-FF254E6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1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A9C4-E2C0-494D-B7B8-BFE09F82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A5ED8-F5A8-4B1A-8768-D7BC9CCA8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70A9A-B46F-438E-BCC8-8E34C5E67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819D-3BC2-45C4-95DC-EF86DCC0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3E225-8582-4E0D-8539-63F192AE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63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4454DD-B3D8-49D4-BA29-5CFD762B0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87350-02E5-452A-B3D0-ED3CB1D6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B144-4B9F-48E2-B87C-C49019A2E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C2C63-6D6F-4707-8F0B-50D5A133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EDDEC-BCA5-4111-94F2-25741571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98A1-C1D4-4583-9B0B-1A061CB5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E2666-304B-4F60-8879-D5B45A04C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F89AF-09C3-4E6F-BF17-DC8E5688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83A5F-8D40-44C9-880A-1504DFC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31988-C71A-41F0-8A9C-63236467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4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3677-3919-4348-9540-FB949BE5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161A6-BFF3-415F-9A36-779AA95DE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237EB-D92B-4C69-A1DF-962EEBBD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0F109-D0AB-4FC5-8F9E-8E2F7EC5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C2227-0BE7-4474-AB14-98FE34C1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2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352F-2D37-4ACF-A23C-F22DF4B2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37233-0AB6-45BA-BB87-FB6170D33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DFD1E-C0A2-43F5-8E0B-06728FBB8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C82E1-ED92-4094-9247-1181A9F9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FAC45-AF89-47E6-AD1E-E525EDDA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9B85F-1E10-45DB-8783-2E078C39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0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86D6-CA9A-446E-8622-3B6779ED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CF91B-A0D7-4AE0-88EA-C1E5619E2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DDB01-0673-41D8-9732-E41952DC6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E9D91-96D3-477F-868B-D46677466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9F7EA-686E-41C2-9522-7A5BE6768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12D463-E57D-4EC3-89FC-EF47D090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BA75C-3FAB-49EE-AC79-CA251ED4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EC383-D2C9-4FDA-A212-03927660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8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0E5D-1770-4085-A891-F8ABF6AD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CFBA8-21D8-4FAB-8225-0FFD6B3D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2B140-37BF-4C20-A4FB-B25BF34F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49E57-123E-4D9E-A19F-DF175794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DE27AC-68DC-4101-9F91-B690010F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1445E-3ECD-40C8-BCCA-14EE38A4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60425-4ECE-4C19-A1DC-CF67586A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694F-2344-4720-A705-0D9292E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47C9C-248D-401B-A1A1-E550019D3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53074-0BD6-46D4-BF26-E48BCF7E3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51502-6F8A-4C31-9421-7A36E6BF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1B13E-4BAA-4D17-9B25-F3707EFC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0DDA7-337B-438C-9D37-A61606D6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4B94-72FD-4715-B3A0-4CA46389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9AFC1-6E5D-4BFE-8C0D-457B22F97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B7B48-D448-4FB5-A826-9AAFCC161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DF649-A819-4E83-8B35-DD0F7959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B6CFE-6831-496C-8EB1-30FC36E7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5DE51-5F79-47C0-BFF0-0D02E216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8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17E86-6FB4-4EC2-AD8B-F808EFDB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ED4B0-5518-4829-8297-93471D1D0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AA139-0F25-4D72-B82F-C27A88452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63285-48AB-4A31-8791-A73034249A0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0B2FA-67B7-4A2B-B459-EF4E13230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1BFE-D0E2-4AD5-A4C8-37EF9F5A7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3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ndi014/W14170003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6D8F5-2036-4DCB-BC82-387C752F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DA8194-B86A-45CE-9358-78A9031BA883}"/>
              </a:ext>
            </a:extLst>
          </p:cNvPr>
          <p:cNvSpPr/>
          <p:nvPr/>
        </p:nvSpPr>
        <p:spPr>
          <a:xfrm>
            <a:off x="1691280" y="2588727"/>
            <a:ext cx="6657656" cy="52322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https://github.com/zendi014/W141700036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83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4FED3-157D-418E-8981-65E88FFC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400E7-8DA1-4F94-A0D0-805896D3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75996-52AA-4225-8BD2-24977802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1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F214A5-235C-4E60-ABA5-64F4321B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0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CB2E6-5015-4FB5-A3B4-97B59292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A2B00C-41C7-4B04-93FD-B3F8C878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6D8F5-2036-4DCB-BC82-387C752F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8DCC1-4C33-4D1B-A02E-3B02351492C3}"/>
              </a:ext>
            </a:extLst>
          </p:cNvPr>
          <p:cNvSpPr/>
          <p:nvPr/>
        </p:nvSpPr>
        <p:spPr>
          <a:xfrm>
            <a:off x="9963509" y="2346385"/>
            <a:ext cx="2228491" cy="3027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7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658AB-90BA-4EF9-84E0-960016A8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C60E4-6E25-446D-8A87-CB5A238EE18A}"/>
              </a:ext>
            </a:extLst>
          </p:cNvPr>
          <p:cNvSpPr/>
          <p:nvPr/>
        </p:nvSpPr>
        <p:spPr>
          <a:xfrm>
            <a:off x="10067027" y="672860"/>
            <a:ext cx="2124974" cy="1086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1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02ACA-F3BC-460F-AC5D-6102D22E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07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F2C1F-41D1-4FD2-9215-F9812B93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327B2-4010-4BB9-8E28-CA3C745F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8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0D5ED9-59EA-4BDC-A735-83CB550E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3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BFC2C-A497-49C7-9D5C-8BC890DB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8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4665B-5F5A-4D21-994F-7A70C1FB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98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9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Zendi Iklima</dc:creator>
  <cp:lastModifiedBy>Zendi Iklima</cp:lastModifiedBy>
  <cp:revision>13</cp:revision>
  <dcterms:created xsi:type="dcterms:W3CDTF">2019-03-21T17:04:59Z</dcterms:created>
  <dcterms:modified xsi:type="dcterms:W3CDTF">2019-03-23T10:10:05Z</dcterms:modified>
</cp:coreProperties>
</file>